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7" autoAdjust="0"/>
    <p:restoredTop sz="94684" autoAdjust="0"/>
  </p:normalViewPr>
  <p:slideViewPr>
    <p:cSldViewPr snapToGrid="0" snapToObjects="1">
      <p:cViewPr>
        <p:scale>
          <a:sx n="76" d="100"/>
          <a:sy n="76" d="100"/>
        </p:scale>
        <p:origin x="-120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AAC70-E4E0-9642-8D57-C332FC657767}" type="datetimeFigureOut">
              <a:rPr lang="nl-NL" smtClean="0"/>
              <a:t>26-8-2014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3B41B-742D-DD48-93F2-3818E16CB32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8890913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AAC70-E4E0-9642-8D57-C332FC657767}" type="datetimeFigureOut">
              <a:rPr lang="nl-NL" smtClean="0"/>
              <a:t>26-8-2014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3B41B-742D-DD48-93F2-3818E16CB32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94589331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AAC70-E4E0-9642-8D57-C332FC657767}" type="datetimeFigureOut">
              <a:rPr lang="nl-NL" smtClean="0"/>
              <a:t>26-8-2014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3B41B-742D-DD48-93F2-3818E16CB32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11608428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AAC70-E4E0-9642-8D57-C332FC657767}" type="datetimeFigureOut">
              <a:rPr lang="nl-NL" smtClean="0"/>
              <a:t>26-8-2014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3B41B-742D-DD48-93F2-3818E16CB32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98462273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AAC70-E4E0-9642-8D57-C332FC657767}" type="datetimeFigureOut">
              <a:rPr lang="nl-NL" smtClean="0"/>
              <a:t>26-8-2014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3B41B-742D-DD48-93F2-3818E16CB32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3938898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AAC70-E4E0-9642-8D57-C332FC657767}" type="datetimeFigureOut">
              <a:rPr lang="nl-NL" smtClean="0"/>
              <a:t>26-8-2014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3B41B-742D-DD48-93F2-3818E16CB32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71291387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AAC70-E4E0-9642-8D57-C332FC657767}" type="datetimeFigureOut">
              <a:rPr lang="nl-NL" smtClean="0"/>
              <a:t>26-8-2014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3B41B-742D-DD48-93F2-3818E16CB32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68574872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AAC70-E4E0-9642-8D57-C332FC657767}" type="datetimeFigureOut">
              <a:rPr lang="nl-NL" smtClean="0"/>
              <a:t>26-8-2014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3B41B-742D-DD48-93F2-3818E16CB32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31217411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AAC70-E4E0-9642-8D57-C332FC657767}" type="datetimeFigureOut">
              <a:rPr lang="nl-NL" smtClean="0"/>
              <a:t>26-8-2014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3B41B-742D-DD48-93F2-3818E16CB32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79385803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AAC70-E4E0-9642-8D57-C332FC657767}" type="datetimeFigureOut">
              <a:rPr lang="nl-NL" smtClean="0"/>
              <a:t>26-8-2014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3B41B-742D-DD48-93F2-3818E16CB32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16615024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Sleep de afbeelding naar de tijdelijke aanduiding of klik op het pictogram als u een afbeelding wilt toevoegen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AAC70-E4E0-9642-8D57-C332FC657767}" type="datetimeFigureOut">
              <a:rPr lang="nl-NL" smtClean="0"/>
              <a:t>26-8-2014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3B41B-742D-DD48-93F2-3818E16CB32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55757194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DAAC70-E4E0-9642-8D57-C332FC657767}" type="datetimeFigureOut">
              <a:rPr lang="nl-NL" smtClean="0"/>
              <a:t>26-8-2014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53B41B-742D-DD48-93F2-3818E16CB32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82248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gif"/><Relationship Id="rId4" Type="http://schemas.openxmlformats.org/officeDocument/2006/relationships/image" Target="../media/image5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https://encrypted-tbn0.gstatic.com/images?q=tbn:ANd9GcRbqRdOMOo_Dh16baia75kamIvGICaPxbrzyAlnnv_88OJmzdev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wmf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1666568" y="3195020"/>
            <a:ext cx="7240148" cy="1470025"/>
          </a:xfrm>
          <a:prstGeom prst="rect">
            <a:avLst/>
          </a:prstGeom>
        </p:spPr>
        <p:txBody>
          <a:bodyPr vert="horz" lIns="0" tIns="0" rIns="0" bIns="0" rtlCol="0" anchor="t" anchorCtr="0">
            <a:normAutofit fontScale="2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5000"/>
              </a:lnSpc>
            </a:pPr>
            <a:endParaRPr lang="nl-NL" sz="8000" b="1" dirty="0" smtClean="0">
              <a:latin typeface="Helvetica"/>
            </a:endParaRPr>
          </a:p>
          <a:p>
            <a:pPr algn="l">
              <a:lnSpc>
                <a:spcPts val="5000"/>
              </a:lnSpc>
            </a:pPr>
            <a:r>
              <a:rPr lang="nl-NL" sz="38400" b="1" dirty="0" smtClean="0">
                <a:latin typeface="Helvetica"/>
              </a:rPr>
              <a:t>Danklied</a:t>
            </a:r>
            <a:r>
              <a:rPr lang="nl-NL" sz="19200" b="1" dirty="0" smtClean="0">
                <a:latin typeface="Helvetica"/>
              </a:rPr>
              <a:t/>
            </a:r>
            <a:br>
              <a:rPr lang="nl-NL" sz="19200" b="1" dirty="0" smtClean="0">
                <a:latin typeface="Helvetica"/>
              </a:rPr>
            </a:br>
            <a:endParaRPr lang="nl-NL" sz="17600" dirty="0">
              <a:latin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7551889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5730" y="2801405"/>
            <a:ext cx="2043467" cy="153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666265" y="1998450"/>
            <a:ext cx="7251294" cy="4706631"/>
          </a:xfrm>
        </p:spPr>
        <p:txBody>
          <a:bodyPr lIns="0" tIns="0" rIns="0" bIns="0" anchor="t" anchorCtr="0">
            <a:normAutofit/>
          </a:bodyPr>
          <a:lstStyle/>
          <a:p>
            <a:pPr algn="l">
              <a:lnSpc>
                <a:spcPct val="200000"/>
              </a:lnSpc>
            </a:pPr>
            <a:r>
              <a:rPr lang="nl-NL" sz="3200" dirty="0" smtClean="0">
                <a:latin typeface="Helvetica" pitchFamily="34" charset="0"/>
              </a:rPr>
              <a:t>Bedankt </a:t>
            </a:r>
            <a:r>
              <a:rPr lang="nl-NL" sz="3200" dirty="0">
                <a:latin typeface="Helvetica" pitchFamily="34" charset="0"/>
              </a:rPr>
              <a:t>voor de stralende </a:t>
            </a:r>
            <a:r>
              <a:rPr lang="nl-NL" sz="3200" dirty="0" smtClean="0">
                <a:latin typeface="Helvetica" pitchFamily="34" charset="0"/>
              </a:rPr>
              <a:t>zon</a:t>
            </a:r>
            <a:r>
              <a:rPr lang="nl-NL" sz="3200" dirty="0">
                <a:latin typeface="Helvetica" pitchFamily="34" charset="0"/>
              </a:rPr>
              <a:t/>
            </a:r>
            <a:br>
              <a:rPr lang="nl-NL" sz="3200" dirty="0">
                <a:latin typeface="Helvetica" pitchFamily="34" charset="0"/>
              </a:rPr>
            </a:br>
            <a:r>
              <a:rPr lang="nl-NL" sz="3200" dirty="0">
                <a:latin typeface="Helvetica" pitchFamily="34" charset="0"/>
              </a:rPr>
              <a:t>Die grote oranje </a:t>
            </a:r>
            <a:r>
              <a:rPr lang="nl-NL" sz="3200" dirty="0" smtClean="0">
                <a:latin typeface="Helvetica" pitchFamily="34" charset="0"/>
              </a:rPr>
              <a:t>ballon</a:t>
            </a:r>
            <a:br>
              <a:rPr lang="nl-NL" sz="3200" dirty="0" smtClean="0">
                <a:latin typeface="Helvetica" pitchFamily="34" charset="0"/>
              </a:rPr>
            </a:br>
            <a:r>
              <a:rPr lang="nl-NL" sz="3200" dirty="0" smtClean="0">
                <a:latin typeface="Helvetica" pitchFamily="34" charset="0"/>
              </a:rPr>
              <a:t>Bedankt </a:t>
            </a:r>
            <a:r>
              <a:rPr lang="nl-NL" sz="3200" dirty="0">
                <a:latin typeface="Helvetica" pitchFamily="34" charset="0"/>
              </a:rPr>
              <a:t>voor de sterren en </a:t>
            </a:r>
            <a:r>
              <a:rPr lang="nl-NL" sz="3200" dirty="0" smtClean="0">
                <a:latin typeface="Helvetica" pitchFamily="34" charset="0"/>
              </a:rPr>
              <a:t>maan</a:t>
            </a:r>
            <a:r>
              <a:rPr lang="nl-NL" sz="3200" dirty="0">
                <a:latin typeface="Helvetica" pitchFamily="34" charset="0"/>
              </a:rPr>
              <a:t/>
            </a:r>
            <a:br>
              <a:rPr lang="nl-NL" sz="3200" dirty="0">
                <a:latin typeface="Helvetica" pitchFamily="34" charset="0"/>
              </a:rPr>
            </a:br>
            <a:r>
              <a:rPr lang="nl-NL" sz="3200" dirty="0">
                <a:latin typeface="Helvetica" pitchFamily="34" charset="0"/>
              </a:rPr>
              <a:t>Die ’s nachts aan de hemel staan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229" y="1114816"/>
            <a:ext cx="1781083" cy="1781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MC900389356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2764" y="3585167"/>
            <a:ext cx="1444795" cy="1429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MM900283261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446" y="5227476"/>
            <a:ext cx="1477604" cy="1477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07645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encrypted-tbn0.gstatic.com/images?q=tbn:ANd9GcRbqRdOMOo_Dh16baia75kamIvGICaPxbrzyAlnnv_88OJmzdev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1092" y="1188577"/>
            <a:ext cx="2030913" cy="133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666265" y="1998450"/>
            <a:ext cx="7251294" cy="4706631"/>
          </a:xfrm>
        </p:spPr>
        <p:txBody>
          <a:bodyPr lIns="0" tIns="0" rIns="0" bIns="0" anchor="t" anchorCtr="0">
            <a:normAutofit/>
          </a:bodyPr>
          <a:lstStyle/>
          <a:p>
            <a:pPr algn="l">
              <a:lnSpc>
                <a:spcPct val="200000"/>
              </a:lnSpc>
            </a:pPr>
            <a:r>
              <a:rPr lang="nl-NL" sz="3200" dirty="0">
                <a:latin typeface="Helvetica" pitchFamily="34" charset="0"/>
              </a:rPr>
              <a:t>Bedankt voor de </a:t>
            </a:r>
            <a:r>
              <a:rPr lang="nl-NL" sz="3200" dirty="0" smtClean="0">
                <a:latin typeface="Helvetica" pitchFamily="34" charset="0"/>
              </a:rPr>
              <a:t>wind </a:t>
            </a:r>
            <a:r>
              <a:rPr lang="nl-NL" sz="3200" dirty="0">
                <a:latin typeface="Helvetica" pitchFamily="34" charset="0"/>
              </a:rPr>
              <a:t>die zo waait</a:t>
            </a:r>
            <a:br>
              <a:rPr lang="nl-NL" sz="3200" dirty="0">
                <a:latin typeface="Helvetica" pitchFamily="34" charset="0"/>
              </a:rPr>
            </a:br>
            <a:r>
              <a:rPr lang="nl-NL" sz="3200" dirty="0">
                <a:latin typeface="Helvetica" pitchFamily="34" charset="0"/>
              </a:rPr>
              <a:t>Die zorgt dat de windmolen draait</a:t>
            </a:r>
            <a:br>
              <a:rPr lang="nl-NL" sz="3200" dirty="0">
                <a:latin typeface="Helvetica" pitchFamily="34" charset="0"/>
              </a:rPr>
            </a:br>
            <a:r>
              <a:rPr lang="nl-NL" sz="3200" dirty="0">
                <a:latin typeface="Helvetica" pitchFamily="34" charset="0"/>
              </a:rPr>
              <a:t>Bedankt </a:t>
            </a:r>
            <a:r>
              <a:rPr lang="nl-NL" sz="3200">
                <a:latin typeface="Helvetica" pitchFamily="34" charset="0"/>
              </a:rPr>
              <a:t>voor </a:t>
            </a:r>
            <a:r>
              <a:rPr lang="nl-NL" sz="3200" smtClean="0">
                <a:latin typeface="Helvetica" pitchFamily="34" charset="0"/>
              </a:rPr>
              <a:t>de             </a:t>
            </a:r>
            <a:r>
              <a:rPr lang="nl-NL" sz="3200" dirty="0">
                <a:latin typeface="Helvetica" pitchFamily="34" charset="0"/>
              </a:rPr>
              <a:t>wolken </a:t>
            </a:r>
            <a:r>
              <a:rPr lang="nl-NL" sz="3200" dirty="0">
                <a:latin typeface="Helvetica" pitchFamily="34" charset="0"/>
              </a:rPr>
              <a:t>v</a:t>
            </a:r>
            <a:r>
              <a:rPr lang="nl-NL" sz="3200" dirty="0" smtClean="0">
                <a:latin typeface="Helvetica" pitchFamily="34" charset="0"/>
              </a:rPr>
              <a:t>an </a:t>
            </a:r>
            <a:r>
              <a:rPr lang="nl-NL" sz="3200" dirty="0">
                <a:latin typeface="Helvetica" pitchFamily="34" charset="0"/>
              </a:rPr>
              <a:t>wol</a:t>
            </a:r>
            <a:br>
              <a:rPr lang="nl-NL" sz="3200" dirty="0">
                <a:latin typeface="Helvetica" pitchFamily="34" charset="0"/>
              </a:rPr>
            </a:br>
            <a:r>
              <a:rPr lang="nl-NL" sz="3200" dirty="0">
                <a:latin typeface="Helvetica" pitchFamily="34" charset="0"/>
              </a:rPr>
              <a:t>Die zitten met regen </a:t>
            </a:r>
            <a:r>
              <a:rPr lang="nl-NL" sz="3200" dirty="0" smtClean="0">
                <a:latin typeface="Helvetica" pitchFamily="34" charset="0"/>
              </a:rPr>
              <a:t>vol</a:t>
            </a:r>
            <a:endParaRPr lang="nl-NL" sz="3200" dirty="0">
              <a:latin typeface="Helvetica" pitchFamily="34" charset="0"/>
            </a:endParaRPr>
          </a:p>
        </p:txBody>
      </p:sp>
      <p:pic>
        <p:nvPicPr>
          <p:cNvPr id="2051" name="Picture 3" descr="MC900437679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3200" y="2695010"/>
            <a:ext cx="13208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MC900311116[1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320" y="3917298"/>
            <a:ext cx="1390384" cy="918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 descr="MC900237936[1]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04" y="5028025"/>
            <a:ext cx="1432331" cy="182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29578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666265" y="1998450"/>
            <a:ext cx="7251294" cy="4706631"/>
          </a:xfrm>
        </p:spPr>
        <p:txBody>
          <a:bodyPr lIns="0" tIns="0" rIns="0" bIns="0" anchor="t" anchorCtr="0">
            <a:normAutofit/>
          </a:bodyPr>
          <a:lstStyle/>
          <a:p>
            <a:pPr algn="l">
              <a:lnSpc>
                <a:spcPct val="200000"/>
              </a:lnSpc>
            </a:pPr>
            <a:r>
              <a:rPr lang="nl-NL" sz="3200" dirty="0">
                <a:latin typeface="Helvetica" pitchFamily="34" charset="0"/>
              </a:rPr>
              <a:t>Bedankt voor de golvende zee</a:t>
            </a:r>
            <a:br>
              <a:rPr lang="nl-NL" sz="3200" dirty="0">
                <a:latin typeface="Helvetica" pitchFamily="34" charset="0"/>
              </a:rPr>
            </a:br>
            <a:r>
              <a:rPr lang="nl-NL" sz="3200" dirty="0">
                <a:latin typeface="Helvetica" pitchFamily="34" charset="0"/>
              </a:rPr>
              <a:t>Die neemt alle </a:t>
            </a:r>
            <a:r>
              <a:rPr lang="nl-NL" sz="3200" dirty="0" smtClean="0">
                <a:latin typeface="Helvetica" pitchFamily="34" charset="0"/>
              </a:rPr>
              <a:t>bootjes          graag </a:t>
            </a:r>
            <a:r>
              <a:rPr lang="nl-NL" sz="3200" dirty="0">
                <a:latin typeface="Helvetica" pitchFamily="34" charset="0"/>
              </a:rPr>
              <a:t>mee</a:t>
            </a:r>
            <a:br>
              <a:rPr lang="nl-NL" sz="3200" dirty="0">
                <a:latin typeface="Helvetica" pitchFamily="34" charset="0"/>
              </a:rPr>
            </a:br>
            <a:r>
              <a:rPr lang="nl-NL" sz="3200" dirty="0" smtClean="0">
                <a:latin typeface="Helvetica" pitchFamily="34" charset="0"/>
              </a:rPr>
              <a:t>Bedankt </a:t>
            </a:r>
            <a:r>
              <a:rPr lang="nl-NL" sz="3200" dirty="0">
                <a:latin typeface="Helvetica" pitchFamily="34" charset="0"/>
              </a:rPr>
              <a:t>voor het </a:t>
            </a:r>
            <a:r>
              <a:rPr lang="nl-NL" sz="3200" dirty="0" smtClean="0">
                <a:latin typeface="Helvetica" pitchFamily="34" charset="0"/>
              </a:rPr>
              <a:t>        vuurtje dat </a:t>
            </a:r>
            <a:r>
              <a:rPr lang="nl-NL" sz="3200" dirty="0">
                <a:latin typeface="Helvetica" pitchFamily="34" charset="0"/>
              </a:rPr>
              <a:t>brandt</a:t>
            </a:r>
            <a:br>
              <a:rPr lang="nl-NL" sz="3200" dirty="0">
                <a:latin typeface="Helvetica" pitchFamily="34" charset="0"/>
              </a:rPr>
            </a:br>
            <a:r>
              <a:rPr lang="nl-NL" sz="3200" dirty="0">
                <a:latin typeface="Helvetica" pitchFamily="34" charset="0"/>
              </a:rPr>
              <a:t>Dat fonkelt als </a:t>
            </a:r>
            <a:r>
              <a:rPr lang="nl-NL" sz="3200" dirty="0" smtClean="0">
                <a:latin typeface="Helvetica" pitchFamily="34" charset="0"/>
              </a:rPr>
              <a:t>diamant </a:t>
            </a:r>
            <a:endParaRPr lang="nl-NL" sz="3200" dirty="0">
              <a:latin typeface="Helvetica" pitchFamily="34" charset="0"/>
            </a:endParaRPr>
          </a:p>
        </p:txBody>
      </p:sp>
      <p:pic>
        <p:nvPicPr>
          <p:cNvPr id="3074" name="Picture 2" descr="MC900389358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2264" y="1469358"/>
            <a:ext cx="1460695" cy="1435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MC900383848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5197" y="2904912"/>
            <a:ext cx="1196540" cy="1171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MC900352136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3462" y="3850195"/>
            <a:ext cx="881735" cy="1389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 descr="MC900432613[1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817" y="4816671"/>
            <a:ext cx="1689643" cy="1689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29578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666265" y="1998450"/>
            <a:ext cx="7251294" cy="4706631"/>
          </a:xfrm>
        </p:spPr>
        <p:txBody>
          <a:bodyPr lIns="0" tIns="0" rIns="0" bIns="0" anchor="t" anchorCtr="0">
            <a:normAutofit fontScale="90000"/>
          </a:bodyPr>
          <a:lstStyle/>
          <a:p>
            <a:pPr algn="l">
              <a:lnSpc>
                <a:spcPct val="200000"/>
              </a:lnSpc>
            </a:pPr>
            <a:r>
              <a:rPr lang="nl-NL" sz="3200" dirty="0">
                <a:latin typeface="Helvetica" pitchFamily="34" charset="0"/>
              </a:rPr>
              <a:t>Bedankt God voor alles wat groeit</a:t>
            </a:r>
            <a:br>
              <a:rPr lang="nl-NL" sz="3200" dirty="0">
                <a:latin typeface="Helvetica" pitchFamily="34" charset="0"/>
              </a:rPr>
            </a:br>
            <a:r>
              <a:rPr lang="nl-NL" sz="3200" dirty="0">
                <a:latin typeface="Helvetica" pitchFamily="34" charset="0"/>
              </a:rPr>
              <a:t>Elk </a:t>
            </a:r>
            <a:r>
              <a:rPr lang="nl-NL" sz="3200" dirty="0" smtClean="0">
                <a:latin typeface="Helvetica" pitchFamily="34" charset="0"/>
              </a:rPr>
              <a:t>plantje        en </a:t>
            </a:r>
            <a:r>
              <a:rPr lang="nl-NL" sz="3200" dirty="0">
                <a:latin typeface="Helvetica" pitchFamily="34" charset="0"/>
              </a:rPr>
              <a:t>bloempje </a:t>
            </a:r>
            <a:r>
              <a:rPr lang="nl-NL" sz="3200" dirty="0" smtClean="0">
                <a:latin typeface="Helvetica" pitchFamily="34" charset="0"/>
              </a:rPr>
              <a:t>         dat </a:t>
            </a:r>
            <a:r>
              <a:rPr lang="nl-NL" sz="3200" dirty="0">
                <a:latin typeface="Helvetica" pitchFamily="34" charset="0"/>
              </a:rPr>
              <a:t>bloeit</a:t>
            </a:r>
            <a:br>
              <a:rPr lang="nl-NL" sz="3200" dirty="0">
                <a:latin typeface="Helvetica" pitchFamily="34" charset="0"/>
              </a:rPr>
            </a:br>
            <a:r>
              <a:rPr lang="nl-NL" sz="3200" dirty="0">
                <a:latin typeface="Helvetica" pitchFamily="34" charset="0"/>
              </a:rPr>
              <a:t>Bedankt zeggen maakt mij zo </a:t>
            </a:r>
            <a:r>
              <a:rPr lang="nl-NL" sz="3200" dirty="0" smtClean="0">
                <a:latin typeface="Helvetica" pitchFamily="34" charset="0"/>
              </a:rPr>
              <a:t>blij</a:t>
            </a:r>
            <a:r>
              <a:rPr lang="nl-NL" sz="3200" dirty="0">
                <a:latin typeface="Helvetica" pitchFamily="34" charset="0"/>
              </a:rPr>
              <a:t/>
            </a:r>
            <a:br>
              <a:rPr lang="nl-NL" sz="3200" dirty="0">
                <a:latin typeface="Helvetica" pitchFamily="34" charset="0"/>
              </a:rPr>
            </a:br>
            <a:r>
              <a:rPr lang="nl-NL" sz="3200" dirty="0">
                <a:latin typeface="Helvetica" pitchFamily="34" charset="0"/>
              </a:rPr>
              <a:t>(Dus…) Bedankt voor het maken van mij</a:t>
            </a:r>
            <a:r>
              <a:rPr lang="nl-NL" sz="3200" dirty="0"/>
              <a:t>! </a:t>
            </a:r>
          </a:p>
        </p:txBody>
      </p:sp>
      <p:pic>
        <p:nvPicPr>
          <p:cNvPr id="4098" name="Picture 2" descr="MC900338394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4391" y="196352"/>
            <a:ext cx="1393411" cy="2383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 descr="MC900391486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508" y="2823626"/>
            <a:ext cx="1113446" cy="1247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MC900293822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2701" y="2871660"/>
            <a:ext cx="1061690" cy="1150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 descr="MC900423161[1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3442" y="4022652"/>
            <a:ext cx="801687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 descr="MC900232056[1]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4548" y="5191030"/>
            <a:ext cx="1642670" cy="1666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29578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DB-lesbrief-PP-OB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BDB-lesbrief-PP-OB.potx</Template>
  <TotalTime>21</TotalTime>
  <Words>24</Words>
  <Application>Microsoft Office PowerPoint</Application>
  <PresentationFormat>Diavoorstelling (4:3)</PresentationFormat>
  <Paragraphs>6</Paragraphs>
  <Slides>5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6" baseType="lpstr">
      <vt:lpstr>BDB-lesbrief-PP-OB</vt:lpstr>
      <vt:lpstr>PowerPoint-presentatie</vt:lpstr>
      <vt:lpstr>Bedankt voor de stralende zon Die grote oranje ballon Bedankt voor de sterren en maan Die ’s nachts aan de hemel staan</vt:lpstr>
      <vt:lpstr>Bedankt voor de wind die zo waait Die zorgt dat de windmolen draait Bedankt voor de             wolken van wol Die zitten met regen vol</vt:lpstr>
      <vt:lpstr>Bedankt voor de golvende zee Die neemt alle bootjes          graag mee Bedankt voor het         vuurtje dat brandt Dat fonkelt als diamant </vt:lpstr>
      <vt:lpstr>Bedankt God voor alles wat groeit Elk plantje        en bloempje          dat bloeit Bedankt zeggen maakt mij zo blij (Dus…) Bedankt voor het maken van mij! </vt:lpstr>
    </vt:vector>
  </TitlesOfParts>
  <Company>Impulsar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Jochem Oor</dc:creator>
  <cp:lastModifiedBy>Abakker</cp:lastModifiedBy>
  <cp:revision>6</cp:revision>
  <dcterms:created xsi:type="dcterms:W3CDTF">2014-08-26T13:24:52Z</dcterms:created>
  <dcterms:modified xsi:type="dcterms:W3CDTF">2014-08-26T18:04:37Z</dcterms:modified>
</cp:coreProperties>
</file>