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909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5893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6084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4622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388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2913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5748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2174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3858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6150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7571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AC70-E4E0-9642-8D57-C332FC657767}" type="datetimeFigureOut">
              <a:rPr lang="nl-NL" smtClean="0"/>
              <a:t>26-8-2014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B41B-742D-DD48-93F2-3818E16CB3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24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66265" y="3195020"/>
            <a:ext cx="7240148" cy="26290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5000" b="1" dirty="0" smtClean="0">
                <a:latin typeface="Helvetica"/>
              </a:rPr>
              <a:t>Feest in de kerk</a:t>
            </a:r>
            <a:br>
              <a:rPr lang="nl-NL" sz="5000" b="1" dirty="0" smtClean="0">
                <a:latin typeface="Helvetica"/>
              </a:rPr>
            </a:br>
            <a:r>
              <a:rPr lang="nl-NL" sz="4000" dirty="0" smtClean="0">
                <a:latin typeface="Helvetica"/>
              </a:rPr>
              <a:t>Les 1</a:t>
            </a:r>
            <a:endParaRPr lang="nl-NL" sz="4000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836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998450"/>
            <a:ext cx="7251294" cy="4706631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ts val="3000"/>
              </a:lnSpc>
            </a:pPr>
            <a:r>
              <a:rPr lang="nl-NL" sz="3600" b="1" dirty="0" smtClean="0">
                <a:latin typeface="Helvetica"/>
              </a:rPr>
              <a:t>Campagneposters?</a:t>
            </a:r>
            <a:endParaRPr lang="nl-NL" sz="3600" dirty="0">
              <a:latin typeface="Helvetica"/>
            </a:endParaRPr>
          </a:p>
        </p:txBody>
      </p:sp>
      <p:pic>
        <p:nvPicPr>
          <p:cNvPr id="1026" name="Picture 2" descr="140130_C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98" y="2738559"/>
            <a:ext cx="5039204" cy="35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6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674056"/>
            <a:ext cx="7251294" cy="5031026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ts val="3000"/>
              </a:lnSpc>
            </a:pPr>
            <a:r>
              <a:rPr lang="nl-NL" sz="3600" b="1" dirty="0" smtClean="0">
                <a:latin typeface="Helvetica"/>
              </a:rPr>
              <a:t>Campagneposter voor onze klas</a:t>
            </a:r>
            <a:endParaRPr lang="nl-NL" sz="3600" dirty="0">
              <a:latin typeface="Helvetica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094892" y="2222696"/>
            <a:ext cx="3390314" cy="4482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3812345" y="3052689"/>
            <a:ext cx="2025747" cy="11931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474720" y="2433710"/>
            <a:ext cx="270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Helvetica" pitchFamily="34" charset="0"/>
              </a:rPr>
              <a:t>Groep ……</a:t>
            </a:r>
            <a:endParaRPr lang="nl-NL" b="1" dirty="0">
              <a:latin typeface="Helvetic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4720" y="3291653"/>
            <a:ext cx="270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Helvetica" pitchFamily="34" charset="0"/>
              </a:rPr>
              <a:t>Foto</a:t>
            </a:r>
            <a:endParaRPr lang="nl-NL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49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998450"/>
            <a:ext cx="7251294" cy="702547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ts val="3000"/>
              </a:lnSpc>
            </a:pPr>
            <a:r>
              <a:rPr lang="nl-NL" sz="3600" b="1" dirty="0" smtClean="0">
                <a:latin typeface="Helvetica"/>
              </a:rPr>
              <a:t>Verhaal: Een hechte groep</a:t>
            </a:r>
            <a:endParaRPr lang="nl-NL" sz="3600" dirty="0">
              <a:latin typeface="Helvetica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666265" y="2700997"/>
            <a:ext cx="7251294" cy="41570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NL" sz="3600" dirty="0" smtClean="0">
                <a:latin typeface="Helvetica" pitchFamily="34" charset="0"/>
              </a:rPr>
              <a:t>Over </a:t>
            </a:r>
            <a:r>
              <a:rPr lang="nl-NL" sz="3600" dirty="0">
                <a:latin typeface="Helvetica" pitchFamily="34" charset="0"/>
              </a:rPr>
              <a:t>wie gaat dit en wanneer speelt dit verhaal? </a:t>
            </a:r>
            <a:endParaRPr lang="nl-NL" sz="3600" dirty="0" smtClean="0">
              <a:latin typeface="Helvetica" pitchFamily="34" charset="0"/>
            </a:endParaRPr>
          </a:p>
          <a:p>
            <a:pPr marL="571500" indent="-5715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nl-NL" sz="3600" dirty="0">
              <a:latin typeface="Helvetica" pitchFamily="34" charset="0"/>
            </a:endParaRPr>
          </a:p>
          <a:p>
            <a:pPr marL="571500" indent="-5715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NL" sz="3600" dirty="0" smtClean="0">
                <a:latin typeface="Helvetica" pitchFamily="34" charset="0"/>
              </a:rPr>
              <a:t>Waaraan </a:t>
            </a:r>
            <a:r>
              <a:rPr lang="nl-NL" sz="3600" dirty="0">
                <a:latin typeface="Helvetica" pitchFamily="34" charset="0"/>
              </a:rPr>
              <a:t>herken je deze </a:t>
            </a:r>
            <a:r>
              <a:rPr lang="nl-NL" sz="3600" dirty="0" smtClean="0">
                <a:latin typeface="Helvetica" pitchFamily="34" charset="0"/>
              </a:rPr>
              <a:t>groep?</a:t>
            </a:r>
          </a:p>
          <a:p>
            <a:pPr marL="571500" indent="-5715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nl-NL" sz="3600" dirty="0">
              <a:latin typeface="Helvetica" pitchFamily="34" charset="0"/>
            </a:endParaRPr>
          </a:p>
          <a:p>
            <a:pPr marL="571500" indent="-5715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NL" sz="3600" dirty="0" smtClean="0">
                <a:latin typeface="Helvetica" pitchFamily="34" charset="0"/>
              </a:rPr>
              <a:t>Hoe </a:t>
            </a:r>
            <a:r>
              <a:rPr lang="nl-NL" sz="3600" dirty="0">
                <a:latin typeface="Helvetica" pitchFamily="34" charset="0"/>
              </a:rPr>
              <a:t>zou jij het vinden om </a:t>
            </a:r>
            <a:r>
              <a:rPr lang="nl-NL" sz="3600" dirty="0" smtClean="0">
                <a:latin typeface="Helvetica" pitchFamily="34" charset="0"/>
              </a:rPr>
              <a:t>zo </a:t>
            </a:r>
            <a:r>
              <a:rPr lang="nl-NL" sz="3600" dirty="0">
                <a:latin typeface="Helvetica" pitchFamily="34" charset="0"/>
              </a:rPr>
              <a:t>te leven? </a:t>
            </a:r>
          </a:p>
        </p:txBody>
      </p:sp>
    </p:spTree>
    <p:extLst>
      <p:ext uri="{BB962C8B-B14F-4D97-AF65-F5344CB8AC3E}">
        <p14:creationId xmlns:p14="http://schemas.microsoft.com/office/powerpoint/2010/main" val="164369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oelichting met afgeronde rechthoek 2"/>
          <p:cNvSpPr/>
          <p:nvPr/>
        </p:nvSpPr>
        <p:spPr>
          <a:xfrm>
            <a:off x="3165230" y="1998450"/>
            <a:ext cx="4276579" cy="2940148"/>
          </a:xfrm>
          <a:prstGeom prst="wedgeRoundRectCallout">
            <a:avLst>
              <a:gd name="adj1" fmla="val -44188"/>
              <a:gd name="adj2" fmla="val 892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6265" y="1998450"/>
            <a:ext cx="7251294" cy="4706631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nl-NL" sz="9600" dirty="0">
                <a:latin typeface="Helvetica"/>
              </a:rPr>
              <a:t/>
            </a:r>
            <a:br>
              <a:rPr lang="nl-NL" sz="9600" dirty="0">
                <a:latin typeface="Helvetica"/>
              </a:rPr>
            </a:br>
            <a:r>
              <a:rPr lang="nl-NL" sz="9600" dirty="0" smtClean="0">
                <a:latin typeface="Helvetica"/>
              </a:rPr>
              <a:t/>
            </a:r>
            <a:br>
              <a:rPr lang="nl-NL" sz="9600" dirty="0" smtClean="0">
                <a:latin typeface="Helvetica"/>
              </a:rPr>
            </a:br>
            <a:r>
              <a:rPr lang="nl-NL" sz="9600" dirty="0">
                <a:latin typeface="Helvetica"/>
              </a:rPr>
              <a:t/>
            </a:r>
            <a:br>
              <a:rPr lang="nl-NL" sz="9600" dirty="0">
                <a:latin typeface="Helvetica"/>
              </a:rPr>
            </a:br>
            <a:r>
              <a:rPr lang="nl-NL" sz="9600" dirty="0" smtClean="0">
                <a:latin typeface="Helvetica"/>
              </a:rPr>
              <a:t/>
            </a:r>
            <a:br>
              <a:rPr lang="nl-NL" sz="9600" dirty="0" smtClean="0">
                <a:latin typeface="Helvetica"/>
              </a:rPr>
            </a:br>
            <a:r>
              <a:rPr lang="nl-NL" sz="9600" dirty="0">
                <a:latin typeface="Helvetica"/>
              </a:rPr>
              <a:t/>
            </a:r>
            <a:br>
              <a:rPr lang="nl-NL" sz="9600" dirty="0">
                <a:latin typeface="Helvetica"/>
              </a:rPr>
            </a:br>
            <a:r>
              <a:rPr lang="nl-NL" sz="16600" dirty="0" smtClean="0">
                <a:latin typeface="Helvetica"/>
              </a:rPr>
              <a:t>JA!</a:t>
            </a:r>
            <a:endParaRPr lang="nl-NL" sz="16600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907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DB-lesbrief-PP-B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BDB-lesbrief-PP-BB.potx</Template>
  <TotalTime>18</TotalTime>
  <Words>44</Words>
  <Application>Microsoft Office PowerPoint</Application>
  <PresentationFormat>Diavoorstelling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BDB-lesbrief-PP-BB</vt:lpstr>
      <vt:lpstr>PowerPoint-presentatie</vt:lpstr>
      <vt:lpstr>Campagneposters?</vt:lpstr>
      <vt:lpstr>Campagneposter voor onze klas</vt:lpstr>
      <vt:lpstr>Verhaal: Een hechte groep</vt:lpstr>
      <vt:lpstr>     JA!</vt:lpstr>
    </vt:vector>
  </TitlesOfParts>
  <Company>Impulsar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Jochem Oor</dc:creator>
  <cp:lastModifiedBy>Abakker</cp:lastModifiedBy>
  <cp:revision>8</cp:revision>
  <dcterms:created xsi:type="dcterms:W3CDTF">2014-08-26T13:24:52Z</dcterms:created>
  <dcterms:modified xsi:type="dcterms:W3CDTF">2014-08-26T20:34:03Z</dcterms:modified>
</cp:coreProperties>
</file>