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61" r:id="rId4"/>
    <p:sldId id="258" r:id="rId5"/>
    <p:sldId id="259" r:id="rId6"/>
    <p:sldId id="262" r:id="rId7"/>
    <p:sldId id="260" r:id="rId8"/>
  </p:sldIdLst>
  <p:sldSz cx="9144000" cy="6858000" type="screen4x3"/>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6" d="100"/>
          <a:sy n="76" d="100"/>
        </p:scale>
        <p:origin x="-52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48890913"/>
      </p:ext>
    </p:extLst>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3994589331"/>
      </p:ext>
    </p:extLst>
  </p:cSld>
  <p:clrMapOvr>
    <a:masterClrMapping/>
  </p:clrMapOvr>
  <p:transitio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711608428"/>
      </p:ext>
    </p:extLst>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3698462273"/>
      </p:ext>
    </p:extLst>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563938898"/>
      </p:ext>
    </p:extLst>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BDDAAC70-E4E0-9642-8D57-C332FC657767}" type="datetimeFigureOut">
              <a:rPr lang="nl-NL" smtClean="0"/>
              <a:t>26-8-2014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671291387"/>
      </p:ext>
    </p:extLst>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BDDAAC70-E4E0-9642-8D57-C332FC657767}" type="datetimeFigureOut">
              <a:rPr lang="nl-NL" smtClean="0"/>
              <a:t>26-8-2014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768574872"/>
      </p:ext>
    </p:extLst>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BDDAAC70-E4E0-9642-8D57-C332FC657767}" type="datetimeFigureOut">
              <a:rPr lang="nl-NL" smtClean="0"/>
              <a:t>26-8-2014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3231217411"/>
      </p:ext>
    </p:extLst>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DDAAC70-E4E0-9642-8D57-C332FC657767}" type="datetimeFigureOut">
              <a:rPr lang="nl-NL" smtClean="0"/>
              <a:t>26-8-2014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579385803"/>
      </p:ext>
    </p:extLst>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BDDAAC70-E4E0-9642-8D57-C332FC657767}" type="datetimeFigureOut">
              <a:rPr lang="nl-NL" smtClean="0"/>
              <a:t>26-8-2014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616615024"/>
      </p:ext>
    </p:extLst>
  </p:cSld>
  <p:clrMapOvr>
    <a:masterClrMapping/>
  </p:clrMapOvr>
  <p:transitio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Sleep de afbeelding naar de tijdelijke aanduiding of 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BDDAAC70-E4E0-9642-8D57-C332FC657767}" type="datetimeFigureOut">
              <a:rPr lang="nl-NL" smtClean="0"/>
              <a:t>26-8-2014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355757194"/>
      </p:ext>
    </p:extLst>
  </p:cSld>
  <p:clrMapOvr>
    <a:masterClrMapping/>
  </p:clrMapOvr>
  <p:transition spd="slow">
    <p:pu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53B41B-742D-DD48-93F2-3818E16CB325}" type="slidenum">
              <a:rPr lang="nl-NL" smtClean="0"/>
              <a:t>‹nr.›</a:t>
            </a:fld>
            <a:endParaRPr lang="nl-NL"/>
          </a:p>
        </p:txBody>
      </p:sp>
    </p:spTree>
    <p:extLst>
      <p:ext uri="{BB962C8B-B14F-4D97-AF65-F5344CB8AC3E}">
        <p14:creationId xmlns:p14="http://schemas.microsoft.com/office/powerpoint/2010/main" val="2382248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p:transition>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itel 1"/>
          <p:cNvSpPr txBox="1">
            <a:spLocks/>
          </p:cNvSpPr>
          <p:nvPr/>
        </p:nvSpPr>
        <p:spPr>
          <a:xfrm>
            <a:off x="1666265" y="3195020"/>
            <a:ext cx="7240148" cy="2930207"/>
          </a:xfrm>
          <a:prstGeom prst="rect">
            <a:avLst/>
          </a:prstGeom>
        </p:spPr>
        <p:txBody>
          <a:bodyPr vert="horz" lIns="0" tIns="0" rIns="0" bIns="0" rtlCol="0" anchor="t" anchorCtr="0">
            <a:normAutofit fontScale="77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ct val="120000"/>
              </a:lnSpc>
            </a:pPr>
            <a:r>
              <a:rPr lang="nl-NL" sz="3200" b="1" dirty="0" smtClean="0">
                <a:latin typeface="Helvetica"/>
              </a:rPr>
              <a:t/>
            </a:r>
            <a:br>
              <a:rPr lang="nl-NL" sz="3200" b="1" dirty="0" smtClean="0">
                <a:latin typeface="Helvetica"/>
              </a:rPr>
            </a:br>
            <a:r>
              <a:rPr lang="nl-NL" sz="6000" b="1" dirty="0">
                <a:latin typeface="Helvetica"/>
              </a:rPr>
              <a:t>Lied: één en één is </a:t>
            </a:r>
            <a:r>
              <a:rPr lang="nl-NL" sz="6000" b="1" dirty="0" smtClean="0">
                <a:latin typeface="Helvetica"/>
              </a:rPr>
              <a:t>twee</a:t>
            </a:r>
          </a:p>
          <a:p>
            <a:pPr algn="l">
              <a:lnSpc>
                <a:spcPct val="120000"/>
              </a:lnSpc>
            </a:pPr>
            <a:endParaRPr lang="nl-NL" sz="6000" b="1" dirty="0">
              <a:latin typeface="Helvetica"/>
            </a:endParaRPr>
          </a:p>
          <a:p>
            <a:pPr algn="r">
              <a:lnSpc>
                <a:spcPct val="120000"/>
              </a:lnSpc>
            </a:pPr>
            <a:endParaRPr lang="nl-NL" sz="1800" b="1" dirty="0" smtClean="0">
              <a:latin typeface="Helvetica"/>
            </a:endParaRPr>
          </a:p>
          <a:p>
            <a:pPr algn="r">
              <a:lnSpc>
                <a:spcPct val="120000"/>
              </a:lnSpc>
            </a:pPr>
            <a:endParaRPr lang="nl-NL" sz="1000" b="1" dirty="0">
              <a:latin typeface="Helvetica"/>
            </a:endParaRPr>
          </a:p>
          <a:p>
            <a:pPr algn="r">
              <a:lnSpc>
                <a:spcPct val="120000"/>
              </a:lnSpc>
            </a:pPr>
            <a:r>
              <a:rPr lang="nl-NL" sz="1800" b="1" dirty="0" smtClean="0">
                <a:latin typeface="Helvetica"/>
              </a:rPr>
              <a:t>Tekst </a:t>
            </a:r>
            <a:r>
              <a:rPr lang="nl-NL" sz="1800" b="1" dirty="0">
                <a:latin typeface="Helvetica"/>
              </a:rPr>
              <a:t>en muziek: Lee Ann Vermeulen en Christian Grotenberg</a:t>
            </a:r>
          </a:p>
          <a:p>
            <a:pPr algn="r">
              <a:lnSpc>
                <a:spcPct val="120000"/>
              </a:lnSpc>
            </a:pPr>
            <a:r>
              <a:rPr lang="nl-NL" sz="1800" b="1" dirty="0">
                <a:latin typeface="Helvetica"/>
              </a:rPr>
              <a:t>Uitgebracht op: Kinderen voor kinderen 28</a:t>
            </a:r>
          </a:p>
          <a:p>
            <a:pPr algn="r">
              <a:lnSpc>
                <a:spcPct val="120000"/>
              </a:lnSpc>
            </a:pPr>
            <a:r>
              <a:rPr lang="nl-NL" sz="1800" b="1" dirty="0">
                <a:latin typeface="Helvetica"/>
              </a:rPr>
              <a:t>Uitgevoerd door: Kinderen voor kinderen</a:t>
            </a:r>
          </a:p>
          <a:p>
            <a:pPr algn="l">
              <a:lnSpc>
                <a:spcPct val="120000"/>
              </a:lnSpc>
            </a:pPr>
            <a:endParaRPr lang="nl-NL" sz="1500" b="1" dirty="0">
              <a:latin typeface="Helvetica"/>
            </a:endParaRPr>
          </a:p>
        </p:txBody>
      </p:sp>
    </p:spTree>
    <p:extLst>
      <p:ext uri="{BB962C8B-B14F-4D97-AF65-F5344CB8AC3E}">
        <p14:creationId xmlns:p14="http://schemas.microsoft.com/office/powerpoint/2010/main" val="3687063806"/>
      </p:ext>
    </p:extLst>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0"/>
            <a:ext cx="7251294" cy="4706631"/>
          </a:xfrm>
        </p:spPr>
        <p:txBody>
          <a:bodyPr lIns="0" tIns="0" rIns="0" bIns="0" anchor="t" anchorCtr="0">
            <a:normAutofit/>
          </a:bodyPr>
          <a:lstStyle/>
          <a:p>
            <a:pPr>
              <a:lnSpc>
                <a:spcPct val="150000"/>
              </a:lnSpc>
            </a:pPr>
            <a:r>
              <a:rPr lang="nl-NL" sz="2600" b="1" u="sng" dirty="0">
                <a:latin typeface="Helvetica" pitchFamily="34" charset="0"/>
              </a:rPr>
              <a:t>Refrein:</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Eén en één is twee (één en één is twee)</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Alles wat je voor een ander doet</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Geloof me: dat is altijd goed</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Eén en één is twee (één en één is twee)</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Ik ben één en jij bent één</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Ga je met me mee zijn we niet alleen</a:t>
            </a:r>
            <a:endParaRPr lang="nl-NL" sz="2600" b="1" dirty="0">
              <a:latin typeface="Helvetica" pitchFamily="34" charset="0"/>
            </a:endParaRPr>
          </a:p>
        </p:txBody>
      </p:sp>
    </p:spTree>
    <p:extLst>
      <p:ext uri="{BB962C8B-B14F-4D97-AF65-F5344CB8AC3E}">
        <p14:creationId xmlns:p14="http://schemas.microsoft.com/office/powerpoint/2010/main" val="3080764503"/>
      </p:ext>
    </p:extLst>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0"/>
            <a:ext cx="7251294" cy="4706631"/>
          </a:xfrm>
        </p:spPr>
        <p:txBody>
          <a:bodyPr lIns="0" tIns="0" rIns="0" bIns="0" anchor="t" anchorCtr="0">
            <a:normAutofit/>
          </a:bodyPr>
          <a:lstStyle/>
          <a:p>
            <a:pPr>
              <a:lnSpc>
                <a:spcPct val="150000"/>
              </a:lnSpc>
            </a:pPr>
            <a:r>
              <a:rPr lang="nl-NL" sz="2600" b="1" dirty="0">
                <a:latin typeface="Helvetica" pitchFamily="34" charset="0"/>
              </a:rPr>
              <a:t>Voel jij </a:t>
            </a:r>
            <a:r>
              <a:rPr lang="nl-NL" sz="2600" b="1" dirty="0" err="1">
                <a:latin typeface="Helvetica" pitchFamily="34" charset="0"/>
              </a:rPr>
              <a:t>maybe</a:t>
            </a:r>
            <a:r>
              <a:rPr lang="nl-NL" sz="2600" b="1" dirty="0">
                <a:latin typeface="Helvetica" pitchFamily="34" charset="0"/>
              </a:rPr>
              <a:t> een beetje depri?</a:t>
            </a:r>
            <a:br>
              <a:rPr lang="nl-NL" sz="2600" b="1" dirty="0">
                <a:latin typeface="Helvetica" pitchFamily="34" charset="0"/>
              </a:rPr>
            </a:br>
            <a:r>
              <a:rPr lang="nl-NL" sz="2600" b="1" dirty="0">
                <a:latin typeface="Helvetica" pitchFamily="34" charset="0"/>
              </a:rPr>
              <a:t>Stuur me gelijk een sms, </a:t>
            </a:r>
            <a:r>
              <a:rPr lang="nl-NL" sz="2600" b="1" dirty="0" smtClean="0">
                <a:latin typeface="Helvetica" pitchFamily="34" charset="0"/>
              </a:rPr>
              <a:t/>
            </a:r>
            <a:br>
              <a:rPr lang="nl-NL" sz="2600" b="1" dirty="0" smtClean="0">
                <a:latin typeface="Helvetica" pitchFamily="34" charset="0"/>
              </a:rPr>
            </a:br>
            <a:r>
              <a:rPr lang="nl-NL" sz="2600" b="1" dirty="0" smtClean="0">
                <a:latin typeface="Helvetica" pitchFamily="34" charset="0"/>
              </a:rPr>
              <a:t>heb </a:t>
            </a:r>
            <a:r>
              <a:rPr lang="nl-NL" sz="2600" b="1" dirty="0">
                <a:latin typeface="Helvetica" pitchFamily="34" charset="0"/>
              </a:rPr>
              <a:t>je minder last van stress</a:t>
            </a:r>
            <a:br>
              <a:rPr lang="nl-NL" sz="2600" b="1" dirty="0">
                <a:latin typeface="Helvetica" pitchFamily="34" charset="0"/>
              </a:rPr>
            </a:br>
            <a:r>
              <a:rPr lang="nl-NL" sz="2600" b="1" dirty="0">
                <a:latin typeface="Helvetica" pitchFamily="34" charset="0"/>
              </a:rPr>
              <a:t>Zit je soms niet lekker in je vel?</a:t>
            </a:r>
            <a:br>
              <a:rPr lang="nl-NL" sz="2600" b="1" dirty="0">
                <a:latin typeface="Helvetica" pitchFamily="34" charset="0"/>
              </a:rPr>
            </a:br>
            <a:r>
              <a:rPr lang="nl-NL" sz="2600" b="1" dirty="0">
                <a:latin typeface="Helvetica" pitchFamily="34" charset="0"/>
              </a:rPr>
              <a:t>Bel me gelijk, spreek een boodschap in</a:t>
            </a:r>
            <a:br>
              <a:rPr lang="nl-NL" sz="2600" b="1" dirty="0">
                <a:latin typeface="Helvetica" pitchFamily="34" charset="0"/>
              </a:rPr>
            </a:br>
            <a:r>
              <a:rPr lang="nl-NL" sz="2600" b="1" dirty="0">
                <a:latin typeface="Helvetica" pitchFamily="34" charset="0"/>
              </a:rPr>
              <a:t>Ik kom naar je toe, </a:t>
            </a:r>
            <a:r>
              <a:rPr lang="nl-NL" sz="2600" b="1" dirty="0" err="1">
                <a:latin typeface="Helvetica" pitchFamily="34" charset="0"/>
              </a:rPr>
              <a:t>da’s</a:t>
            </a:r>
            <a:r>
              <a:rPr lang="nl-NL" sz="2600" b="1" dirty="0">
                <a:latin typeface="Helvetica" pitchFamily="34" charset="0"/>
              </a:rPr>
              <a:t> een goed begin</a:t>
            </a:r>
          </a:p>
        </p:txBody>
      </p:sp>
    </p:spTree>
    <p:extLst>
      <p:ext uri="{BB962C8B-B14F-4D97-AF65-F5344CB8AC3E}">
        <p14:creationId xmlns:p14="http://schemas.microsoft.com/office/powerpoint/2010/main" val="1643146238"/>
      </p:ext>
    </p:extLst>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0"/>
            <a:ext cx="7251294" cy="4706631"/>
          </a:xfrm>
        </p:spPr>
        <p:txBody>
          <a:bodyPr lIns="0" tIns="0" rIns="0" bIns="0" anchor="t" anchorCtr="0">
            <a:normAutofit/>
          </a:bodyPr>
          <a:lstStyle/>
          <a:p>
            <a:pPr>
              <a:lnSpc>
                <a:spcPct val="150000"/>
              </a:lnSpc>
            </a:pPr>
            <a:r>
              <a:rPr lang="nl-NL" sz="2600" b="1" u="sng" dirty="0">
                <a:latin typeface="Helvetica" pitchFamily="34" charset="0"/>
              </a:rPr>
              <a:t>Refrein:</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Eén en één is twee (één en één is twee)</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Alles wat je voor een ander doet</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Geloof me: dat is altijd goed</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Eén en één is twee (één en één is twee)</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Ik ben één en jij bent één</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Ga je met me mee zijn we niet alleen</a:t>
            </a:r>
            <a:endParaRPr lang="nl-NL" sz="2600" b="1" dirty="0">
              <a:latin typeface="Helvetica" pitchFamily="34" charset="0"/>
            </a:endParaRPr>
          </a:p>
        </p:txBody>
      </p:sp>
    </p:spTree>
    <p:extLst>
      <p:ext uri="{BB962C8B-B14F-4D97-AF65-F5344CB8AC3E}">
        <p14:creationId xmlns:p14="http://schemas.microsoft.com/office/powerpoint/2010/main" val="1643146238"/>
      </p:ext>
    </p:extLst>
  </p:cSld>
  <p:clrMapOvr>
    <a:masterClrMapping/>
  </p:clrMapOvr>
  <p:transition spd="slow">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16482"/>
            <a:ext cx="7251294" cy="4663339"/>
          </a:xfrm>
        </p:spPr>
        <p:txBody>
          <a:bodyPr lIns="0" tIns="0" rIns="0" bIns="0" anchor="t" anchorCtr="0">
            <a:noAutofit/>
          </a:bodyPr>
          <a:lstStyle/>
          <a:p>
            <a:pPr>
              <a:lnSpc>
                <a:spcPct val="150000"/>
              </a:lnSpc>
            </a:pPr>
            <a:r>
              <a:rPr lang="nl-NL" sz="2600" b="1" dirty="0">
                <a:latin typeface="Helvetica" pitchFamily="34" charset="0"/>
              </a:rPr>
              <a:t>Ik ben er altijd voor jou</a:t>
            </a:r>
            <a:br>
              <a:rPr lang="nl-NL" sz="2600" b="1" dirty="0">
                <a:latin typeface="Helvetica" pitchFamily="34" charset="0"/>
              </a:rPr>
            </a:br>
            <a:r>
              <a:rPr lang="nl-NL" sz="2600" b="1" dirty="0">
                <a:latin typeface="Helvetica" pitchFamily="34" charset="0"/>
              </a:rPr>
              <a:t>Heb jij het eindelijk door?</a:t>
            </a:r>
            <a:br>
              <a:rPr lang="nl-NL" sz="2600" b="1" dirty="0">
                <a:latin typeface="Helvetica" pitchFamily="34" charset="0"/>
              </a:rPr>
            </a:br>
            <a:r>
              <a:rPr lang="nl-NL" sz="2600" b="1" dirty="0">
                <a:latin typeface="Helvetica" pitchFamily="34" charset="0"/>
              </a:rPr>
              <a:t>Daar heb je vrienden voor</a:t>
            </a:r>
            <a:br>
              <a:rPr lang="nl-NL" sz="2600" b="1" dirty="0">
                <a:latin typeface="Helvetica" pitchFamily="34" charset="0"/>
              </a:rPr>
            </a:br>
            <a:r>
              <a:rPr lang="nl-NL" sz="2600" b="1" dirty="0">
                <a:latin typeface="Helvetica" pitchFamily="34" charset="0"/>
              </a:rPr>
              <a:t>Ben jij er altijd voor mij?</a:t>
            </a:r>
            <a:br>
              <a:rPr lang="nl-NL" sz="2600" b="1" dirty="0">
                <a:latin typeface="Helvetica" pitchFamily="34" charset="0"/>
              </a:rPr>
            </a:br>
            <a:r>
              <a:rPr lang="nl-NL" sz="2600" b="1" dirty="0">
                <a:latin typeface="Helvetica" pitchFamily="34" charset="0"/>
              </a:rPr>
              <a:t>Ik ben één en jij bent één</a:t>
            </a:r>
            <a:br>
              <a:rPr lang="nl-NL" sz="2600" b="1" dirty="0">
                <a:latin typeface="Helvetica" pitchFamily="34" charset="0"/>
              </a:rPr>
            </a:br>
            <a:r>
              <a:rPr lang="nl-NL" sz="2600" b="1" dirty="0">
                <a:latin typeface="Helvetica" pitchFamily="34" charset="0"/>
              </a:rPr>
              <a:t>Dat maakt twee, vind je dat OK?</a:t>
            </a:r>
            <a:br>
              <a:rPr lang="nl-NL" sz="2600" b="1" dirty="0">
                <a:latin typeface="Helvetica" pitchFamily="34" charset="0"/>
              </a:rPr>
            </a:br>
            <a:r>
              <a:rPr lang="nl-NL" sz="2600" b="1" dirty="0">
                <a:latin typeface="Helvetica" pitchFamily="34" charset="0"/>
              </a:rPr>
              <a:t>OK, OK, OK, OK, OK, OK</a:t>
            </a:r>
            <a:br>
              <a:rPr lang="nl-NL" sz="2600" b="1" dirty="0">
                <a:latin typeface="Helvetica" pitchFamily="34" charset="0"/>
              </a:rPr>
            </a:br>
            <a:r>
              <a:rPr lang="nl-NL" sz="2600" b="1" dirty="0">
                <a:latin typeface="Helvetica" pitchFamily="34" charset="0"/>
              </a:rPr>
              <a:t>Want één en één is twee</a:t>
            </a:r>
          </a:p>
        </p:txBody>
      </p:sp>
    </p:spTree>
    <p:extLst>
      <p:ext uri="{BB962C8B-B14F-4D97-AF65-F5344CB8AC3E}">
        <p14:creationId xmlns:p14="http://schemas.microsoft.com/office/powerpoint/2010/main" val="1643146238"/>
      </p:ext>
    </p:extLst>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03331" y="1998450"/>
            <a:ext cx="7314227" cy="4706631"/>
          </a:xfrm>
        </p:spPr>
        <p:txBody>
          <a:bodyPr lIns="0" tIns="0" rIns="0" bIns="0" anchor="t" anchorCtr="0">
            <a:normAutofit fontScale="90000"/>
          </a:bodyPr>
          <a:lstStyle/>
          <a:p>
            <a:pPr>
              <a:lnSpc>
                <a:spcPct val="150000"/>
              </a:lnSpc>
            </a:pPr>
            <a:r>
              <a:rPr lang="nl-NL" sz="2900" b="1" dirty="0">
                <a:latin typeface="Helvetica" pitchFamily="34" charset="0"/>
              </a:rPr>
              <a:t>Eén en één: dat ken ik uit m’n kop</a:t>
            </a:r>
            <a:br>
              <a:rPr lang="nl-NL" sz="2900" b="1" dirty="0">
                <a:latin typeface="Helvetica" pitchFamily="34" charset="0"/>
              </a:rPr>
            </a:br>
            <a:r>
              <a:rPr lang="nl-NL" sz="2900" b="1" dirty="0">
                <a:latin typeface="Helvetica" pitchFamily="34" charset="0"/>
              </a:rPr>
              <a:t>Met zijn tweeën lossen we alles wel op</a:t>
            </a:r>
            <a:br>
              <a:rPr lang="nl-NL" sz="2900" b="1" dirty="0">
                <a:latin typeface="Helvetica" pitchFamily="34" charset="0"/>
              </a:rPr>
            </a:br>
            <a:r>
              <a:rPr lang="nl-NL" sz="2900" b="1" dirty="0">
                <a:latin typeface="Helvetica" pitchFamily="34" charset="0"/>
              </a:rPr>
              <a:t>Heb je een probleem of kom je ergens niet uit</a:t>
            </a:r>
            <a:br>
              <a:rPr lang="nl-NL" sz="2900" b="1" dirty="0">
                <a:latin typeface="Helvetica" pitchFamily="34" charset="0"/>
              </a:rPr>
            </a:br>
            <a:r>
              <a:rPr lang="nl-NL" sz="2900" b="1" dirty="0">
                <a:latin typeface="Helvetica" pitchFamily="34" charset="0"/>
              </a:rPr>
              <a:t>Denk dan even aan dit funky geluid</a:t>
            </a:r>
            <a:br>
              <a:rPr lang="nl-NL" sz="2900" b="1" dirty="0">
                <a:latin typeface="Helvetica" pitchFamily="34" charset="0"/>
              </a:rPr>
            </a:br>
            <a:r>
              <a:rPr lang="nl-NL" sz="2900" b="1" dirty="0">
                <a:latin typeface="Helvetica" pitchFamily="34" charset="0"/>
              </a:rPr>
              <a:t>Kom op allemaal, maak een goed begin</a:t>
            </a:r>
            <a:br>
              <a:rPr lang="nl-NL" sz="2900" b="1" dirty="0">
                <a:latin typeface="Helvetica" pitchFamily="34" charset="0"/>
              </a:rPr>
            </a:br>
            <a:r>
              <a:rPr lang="nl-NL" sz="2900" b="1" dirty="0">
                <a:latin typeface="Helvetica" pitchFamily="34" charset="0"/>
              </a:rPr>
              <a:t>Iedereen is iemands vriend of vriendin</a:t>
            </a:r>
            <a:br>
              <a:rPr lang="nl-NL" sz="2900" b="1" dirty="0">
                <a:latin typeface="Helvetica" pitchFamily="34" charset="0"/>
              </a:rPr>
            </a:br>
            <a:r>
              <a:rPr lang="nl-NL" sz="2900" b="1" dirty="0">
                <a:latin typeface="Helvetica" pitchFamily="34" charset="0"/>
              </a:rPr>
              <a:t>Kijk naar je hand, gebruik je verstand</a:t>
            </a:r>
            <a:br>
              <a:rPr lang="nl-NL" sz="2900" b="1" dirty="0">
                <a:latin typeface="Helvetica" pitchFamily="34" charset="0"/>
              </a:rPr>
            </a:br>
            <a:r>
              <a:rPr lang="nl-NL" sz="2900" b="1" dirty="0">
                <a:latin typeface="Helvetica" pitchFamily="34" charset="0"/>
              </a:rPr>
              <a:t>1 + 1 is het beste want:</a:t>
            </a:r>
          </a:p>
        </p:txBody>
      </p:sp>
    </p:spTree>
    <p:extLst>
      <p:ext uri="{BB962C8B-B14F-4D97-AF65-F5344CB8AC3E}">
        <p14:creationId xmlns:p14="http://schemas.microsoft.com/office/powerpoint/2010/main" val="3597924499"/>
      </p:ext>
    </p:extLst>
  </p:cSld>
  <p:clrMapOvr>
    <a:masterClrMapping/>
  </p:clrMapOvr>
  <p:transition spd="slow">
    <p:pu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0"/>
            <a:ext cx="7251294" cy="4706631"/>
          </a:xfrm>
        </p:spPr>
        <p:txBody>
          <a:bodyPr lIns="0" tIns="0" rIns="0" bIns="0" anchor="t" anchorCtr="0">
            <a:normAutofit/>
          </a:bodyPr>
          <a:lstStyle/>
          <a:p>
            <a:pPr>
              <a:lnSpc>
                <a:spcPct val="150000"/>
              </a:lnSpc>
            </a:pPr>
            <a:r>
              <a:rPr lang="nl-NL" sz="2600" b="1" u="sng" dirty="0">
                <a:latin typeface="Helvetica" pitchFamily="34" charset="0"/>
              </a:rPr>
              <a:t>Refrein:</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Eén en één is twee (één en één is twee)</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Alles wat je voor een ander doet</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Geloof me: dat is altijd goed</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Eén en één is twee (één en één is twee)</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Ik ben één en jij bent één</a:t>
            </a:r>
            <a:r>
              <a:rPr lang="nl-NL" sz="2600" b="1" dirty="0">
                <a:latin typeface="Helvetica" pitchFamily="34" charset="0"/>
              </a:rPr>
              <a:t/>
            </a:r>
            <a:br>
              <a:rPr lang="nl-NL" sz="2600" b="1" dirty="0">
                <a:latin typeface="Helvetica" pitchFamily="34" charset="0"/>
              </a:rPr>
            </a:br>
            <a:r>
              <a:rPr lang="nl-NL" sz="2600" b="1" i="1" dirty="0">
                <a:latin typeface="Helvetica" pitchFamily="34" charset="0"/>
              </a:rPr>
              <a:t>Ga je met me mee zijn we niet alleen</a:t>
            </a:r>
            <a:endParaRPr lang="nl-NL" sz="2600" b="1" dirty="0">
              <a:latin typeface="Helvetica" pitchFamily="34" charset="0"/>
            </a:endParaRPr>
          </a:p>
        </p:txBody>
      </p:sp>
    </p:spTree>
    <p:extLst>
      <p:ext uri="{BB962C8B-B14F-4D97-AF65-F5344CB8AC3E}">
        <p14:creationId xmlns:p14="http://schemas.microsoft.com/office/powerpoint/2010/main" val="1643146238"/>
      </p:ext>
    </p:extLst>
  </p:cSld>
  <p:clrMapOvr>
    <a:masterClrMapping/>
  </p:clrMapOvr>
  <p:transition spd="slow">
    <p:push/>
  </p:transition>
  <p:timing>
    <p:tnLst>
      <p:par>
        <p:cTn id="1" dur="indefinite" restart="never" nodeType="tmRoot"/>
      </p:par>
    </p:tnLst>
  </p:timing>
</p:sld>
</file>

<file path=ppt/theme/theme1.xml><?xml version="1.0" encoding="utf-8"?>
<a:theme xmlns:a="http://schemas.openxmlformats.org/drawingml/2006/main" name="BDB-lesbrief-PP-M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BDB-lesbrief-PP-MB.potx</Template>
  <TotalTime>16</TotalTime>
  <Words>29</Words>
  <Application>Microsoft Office PowerPoint</Application>
  <PresentationFormat>Diavoorstelling (4:3)</PresentationFormat>
  <Paragraphs>13</Paragraphs>
  <Slides>7</Slides>
  <Notes>0</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BDB-lesbrief-PP-MB</vt:lpstr>
      <vt:lpstr>PowerPoint-presentatie</vt:lpstr>
      <vt:lpstr>Refrein: Eén en één is twee (één en één is twee) Alles wat je voor een ander doet Geloof me: dat is altijd goed Eén en één is twee (één en één is twee) Ik ben één en jij bent één Ga je met me mee zijn we niet alleen</vt:lpstr>
      <vt:lpstr>Voel jij maybe een beetje depri? Stuur me gelijk een sms,  heb je minder last van stress Zit je soms niet lekker in je vel? Bel me gelijk, spreek een boodschap in Ik kom naar je toe, da’s een goed begin</vt:lpstr>
      <vt:lpstr>Refrein: Eén en één is twee (één en één is twee) Alles wat je voor een ander doet Geloof me: dat is altijd goed Eén en één is twee (één en één is twee) Ik ben één en jij bent één Ga je met me mee zijn we niet alleen</vt:lpstr>
      <vt:lpstr>Ik ben er altijd voor jou Heb jij het eindelijk door? Daar heb je vrienden voor Ben jij er altijd voor mij? Ik ben één en jij bent één Dat maakt twee, vind je dat OK? OK, OK, OK, OK, OK, OK Want één en één is twee</vt:lpstr>
      <vt:lpstr>Eén en één: dat ken ik uit m’n kop Met zijn tweeën lossen we alles wel op Heb je een probleem of kom je ergens niet uit Denk dan even aan dit funky geluid Kom op allemaal, maak een goed begin Iedereen is iemands vriend of vriendin Kijk naar je hand, gebruik je verstand 1 + 1 is het beste want:</vt:lpstr>
      <vt:lpstr>Refrein: Eén en één is twee (één en één is twee) Alles wat je voor een ander doet Geloof me: dat is altijd goed Eén en één is twee (één en één is twee) Ik ben één en jij bent één Ga je met me mee zijn we niet alleen</vt:lpstr>
    </vt:vector>
  </TitlesOfParts>
  <Company>Impulsar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Jochem Oor</dc:creator>
  <cp:lastModifiedBy>Abakker</cp:lastModifiedBy>
  <cp:revision>6</cp:revision>
  <dcterms:created xsi:type="dcterms:W3CDTF">2014-08-26T13:24:52Z</dcterms:created>
  <dcterms:modified xsi:type="dcterms:W3CDTF">2014-08-26T18:26:05Z</dcterms:modified>
</cp:coreProperties>
</file>