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90913"/>
      </p:ext>
    </p:extLst>
  </p:cSld>
  <p:clrMapOvr>
    <a:masterClrMapping/>
  </p:clrMapOvr>
  <p:transition spd="slow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4589331"/>
      </p:ext>
    </p:extLst>
  </p:cSld>
  <p:clrMapOvr>
    <a:masterClrMapping/>
  </p:clrMapOvr>
  <p:transition spd="slow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1608428"/>
      </p:ext>
    </p:extLst>
  </p:cSld>
  <p:clrMapOvr>
    <a:masterClrMapping/>
  </p:clrMapOvr>
  <p:transition spd="slow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8462273"/>
      </p:ext>
    </p:extLst>
  </p:cSld>
  <p:clrMapOvr>
    <a:masterClrMapping/>
  </p:clrMapOvr>
  <p:transition spd="slow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3938898"/>
      </p:ext>
    </p:extLst>
  </p:cSld>
  <p:clrMapOvr>
    <a:masterClrMapping/>
  </p:clrMapOvr>
  <p:transition spd="slow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291387"/>
      </p:ext>
    </p:extLst>
  </p:cSld>
  <p:clrMapOvr>
    <a:masterClrMapping/>
  </p:clrMapOvr>
  <p:transition spd="slow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574872"/>
      </p:ext>
    </p:extLst>
  </p:cSld>
  <p:clrMapOvr>
    <a:masterClrMapping/>
  </p:clrMapOvr>
  <p:transition spd="slow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1217411"/>
      </p:ext>
    </p:extLst>
  </p:cSld>
  <p:clrMapOvr>
    <a:masterClrMapping/>
  </p:clrMapOvr>
  <p:transition spd="slow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9385803"/>
      </p:ext>
    </p:extLst>
  </p:cSld>
  <p:clrMapOvr>
    <a:masterClrMapping/>
  </p:clrMapOvr>
  <p:transition spd="slow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6615024"/>
      </p:ext>
    </p:extLst>
  </p:cSld>
  <p:clrMapOvr>
    <a:masterClrMapping/>
  </p:clrMapOvr>
  <p:transition spd="slow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5757194"/>
      </p:ext>
    </p:extLst>
  </p:cSld>
  <p:clrMapOvr>
    <a:masterClrMapping/>
  </p:clrMapOvr>
  <p:transition spd="slow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AAC70-E4E0-9642-8D57-C332FC657767}" type="datetimeFigureOut">
              <a:rPr lang="nl-NL" smtClean="0"/>
              <a:t>26-8-2014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3B41B-742D-DD48-93F2-3818E16CB32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24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 dir="d"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1666265" y="3195020"/>
            <a:ext cx="7240148" cy="14700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000"/>
              </a:lnSpc>
            </a:pPr>
            <a:r>
              <a:rPr lang="nl-NL" sz="3500" b="1" dirty="0" smtClean="0">
                <a:latin typeface="Helvetica"/>
              </a:rPr>
              <a:t>Een onverwacht feest</a:t>
            </a:r>
            <a:br>
              <a:rPr lang="nl-NL" sz="3500" b="1" dirty="0" smtClean="0">
                <a:latin typeface="Helvetica"/>
              </a:rPr>
            </a:br>
            <a:r>
              <a:rPr lang="nl-NL" sz="3000" dirty="0">
                <a:latin typeface="Helvetica"/>
              </a:rPr>
              <a:t>L</a:t>
            </a:r>
            <a:r>
              <a:rPr lang="nl-NL" sz="3000" dirty="0" smtClean="0">
                <a:latin typeface="Helvetica"/>
              </a:rPr>
              <a:t>es 1</a:t>
            </a:r>
            <a:endParaRPr lang="nl-NL" sz="3000" dirty="0"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87063806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66265" y="1998450"/>
            <a:ext cx="7251294" cy="4706631"/>
          </a:xfrm>
        </p:spPr>
        <p:txBody>
          <a:bodyPr lIns="0" tIns="0" rIns="0" bIns="0" anchor="t" anchorCtr="0">
            <a:normAutofit/>
          </a:bodyPr>
          <a:lstStyle/>
          <a:p>
            <a:pPr>
              <a:lnSpc>
                <a:spcPct val="150000"/>
              </a:lnSpc>
            </a:pPr>
            <a:r>
              <a:rPr lang="nl-NL" sz="6000" b="1" dirty="0" smtClean="0">
                <a:latin typeface="Helvetica"/>
              </a:rPr>
              <a:t>Boodschappenlijst</a:t>
            </a:r>
            <a:br>
              <a:rPr lang="nl-NL" sz="6000" b="1" dirty="0" smtClean="0">
                <a:latin typeface="Helvetica"/>
              </a:rPr>
            </a:br>
            <a:r>
              <a:rPr lang="nl-NL" sz="6000" b="1" dirty="0" smtClean="0">
                <a:latin typeface="Helvetica"/>
              </a:rPr>
              <a:t>maken</a:t>
            </a:r>
            <a:br>
              <a:rPr lang="nl-NL" sz="6000" b="1" dirty="0" smtClean="0">
                <a:latin typeface="Helvetica"/>
              </a:rPr>
            </a:br>
            <a:r>
              <a:rPr lang="nl-NL" sz="2000" b="1" dirty="0" smtClean="0">
                <a:latin typeface="Helvetica"/>
              </a:rPr>
              <a:t/>
            </a:r>
            <a:br>
              <a:rPr lang="nl-NL" sz="2000" b="1" dirty="0" smtClean="0">
                <a:latin typeface="Helvetica"/>
              </a:rPr>
            </a:br>
            <a:endParaRPr lang="nl-NL" sz="2000" dirty="0">
              <a:latin typeface="Helvetica"/>
            </a:endParaRPr>
          </a:p>
        </p:txBody>
      </p:sp>
      <p:pic>
        <p:nvPicPr>
          <p:cNvPr id="1026" name="Picture 2" descr="C:\Users\ABakker\AppData\Local\Microsoft\Windows\Temporary Internet Files\Content.IE5\Z8OZSDV5\MC900237772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71722">
            <a:off x="1563240" y="4357742"/>
            <a:ext cx="2247732" cy="2085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Bakker\AppData\Local\Microsoft\Windows\Temporary Internet Files\Content.IE5\HBL0UCWR\MC900088566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236" y="4229625"/>
            <a:ext cx="2810936" cy="24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76450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66265" y="1998451"/>
            <a:ext cx="7251294" cy="843224"/>
          </a:xfrm>
        </p:spPr>
        <p:txBody>
          <a:bodyPr lIns="0" tIns="0" rIns="0" bIns="0" anchor="t" anchorCtr="0"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nl-NL" sz="3600" b="1" dirty="0" smtClean="0">
                <a:latin typeface="Helvetica"/>
              </a:rPr>
              <a:t>Verhaal: een onverwacht feest</a:t>
            </a:r>
            <a:br>
              <a:rPr lang="nl-NL" sz="3600" b="1" dirty="0" smtClean="0">
                <a:latin typeface="Helvetica"/>
              </a:rPr>
            </a:br>
            <a:r>
              <a:rPr lang="nl-NL" sz="3600" b="1" dirty="0" smtClean="0">
                <a:latin typeface="Helvetica"/>
              </a:rPr>
              <a:t/>
            </a:r>
            <a:br>
              <a:rPr lang="nl-NL" sz="3600" b="1" dirty="0" smtClean="0">
                <a:latin typeface="Helvetica"/>
              </a:rPr>
            </a:br>
            <a:r>
              <a:rPr lang="nl-NL" sz="3600" b="1" dirty="0" smtClean="0">
                <a:latin typeface="Helvetica"/>
              </a:rPr>
              <a:t/>
            </a:r>
            <a:br>
              <a:rPr lang="nl-NL" sz="3600" b="1" dirty="0" smtClean="0">
                <a:latin typeface="Helvetica"/>
              </a:rPr>
            </a:br>
            <a:r>
              <a:rPr lang="nl-NL" sz="6000" b="1" dirty="0" smtClean="0">
                <a:latin typeface="Helvetica"/>
              </a:rPr>
              <a:t/>
            </a:r>
            <a:br>
              <a:rPr lang="nl-NL" sz="6000" b="1" dirty="0" smtClean="0">
                <a:latin typeface="Helvetica"/>
              </a:rPr>
            </a:br>
            <a:r>
              <a:rPr lang="nl-NL" sz="2000" b="1" dirty="0" smtClean="0">
                <a:latin typeface="Helvetica"/>
              </a:rPr>
              <a:t/>
            </a:r>
            <a:br>
              <a:rPr lang="nl-NL" sz="2000" b="1" dirty="0" smtClean="0">
                <a:latin typeface="Helvetica"/>
              </a:rPr>
            </a:br>
            <a:endParaRPr lang="nl-NL" sz="2000" dirty="0">
              <a:latin typeface="Helvetica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1666265" y="2994913"/>
            <a:ext cx="7251294" cy="343402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l-NL" sz="2400" dirty="0"/>
          </a:p>
          <a:p>
            <a:pPr marL="571500" indent="-571500" algn="l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nl-NL" sz="4200" dirty="0">
                <a:latin typeface="Helvetica" pitchFamily="34" charset="0"/>
              </a:rPr>
              <a:t>Waarom denk je dat de </a:t>
            </a:r>
            <a:r>
              <a:rPr lang="nl-NL" sz="4200" dirty="0" smtClean="0">
                <a:latin typeface="Helvetica" pitchFamily="34" charset="0"/>
              </a:rPr>
              <a:t>mensen in </a:t>
            </a:r>
            <a:r>
              <a:rPr lang="nl-NL" sz="4200" dirty="0">
                <a:latin typeface="Helvetica" pitchFamily="34" charset="0"/>
              </a:rPr>
              <a:t>groepen moesten gaan zitten? </a:t>
            </a:r>
          </a:p>
          <a:p>
            <a:pPr marL="571500" indent="-571500" algn="l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nl-NL" sz="4200" dirty="0">
              <a:latin typeface="Helvetica" pitchFamily="34" charset="0"/>
            </a:endParaRPr>
          </a:p>
          <a:p>
            <a:pPr marL="571500" indent="-571500" algn="l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nl-NL" sz="4200" dirty="0">
                <a:latin typeface="Helvetica" pitchFamily="34" charset="0"/>
              </a:rPr>
              <a:t>Hoe reageren de mensen op wat </a:t>
            </a:r>
            <a:r>
              <a:rPr lang="nl-NL" sz="4200" dirty="0" smtClean="0">
                <a:latin typeface="Helvetica" pitchFamily="34" charset="0"/>
              </a:rPr>
              <a:t>er </a:t>
            </a:r>
            <a:r>
              <a:rPr lang="nl-NL" sz="4200" dirty="0">
                <a:latin typeface="Helvetica" pitchFamily="34" charset="0"/>
              </a:rPr>
              <a:t>gebeurt, volgens jou? </a:t>
            </a:r>
            <a:endParaRPr lang="nl-NL" sz="4200" dirty="0" smtClean="0">
              <a:latin typeface="Helvetica" pitchFamily="34" charset="0"/>
            </a:endParaRPr>
          </a:p>
          <a:p>
            <a:pPr marL="571500" indent="-571500" algn="l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nl-NL" sz="4200" dirty="0">
              <a:latin typeface="Helvetica" pitchFamily="34" charset="0"/>
            </a:endParaRPr>
          </a:p>
          <a:p>
            <a:pPr marL="571500" indent="-571500" algn="l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nl-NL" sz="4200" dirty="0">
                <a:latin typeface="Helvetica" pitchFamily="34" charset="0"/>
              </a:rPr>
              <a:t>Wat zou jij doen, als je erbij zou zijn</a:t>
            </a:r>
            <a:r>
              <a:rPr lang="nl-NL" sz="4200" dirty="0" smtClean="0">
                <a:latin typeface="Helvetica" pitchFamily="34" charset="0"/>
              </a:rPr>
              <a:t>?</a:t>
            </a:r>
          </a:p>
          <a:p>
            <a:pPr marL="571500" indent="-571500" algn="l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nl-NL" sz="4200" dirty="0">
              <a:latin typeface="Helvetica" pitchFamily="34" charset="0"/>
            </a:endParaRPr>
          </a:p>
          <a:p>
            <a:pPr marL="571500" indent="-571500" algn="l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nl-NL" sz="4200" dirty="0">
                <a:latin typeface="Helvetica" pitchFamily="34" charset="0"/>
              </a:rPr>
              <a:t>Waardoor wordt de maaltijd in het </a:t>
            </a:r>
            <a:r>
              <a:rPr lang="nl-NL" sz="4200" dirty="0" smtClean="0">
                <a:latin typeface="Helvetica" pitchFamily="34" charset="0"/>
              </a:rPr>
              <a:t>verhaal </a:t>
            </a:r>
            <a:r>
              <a:rPr lang="nl-NL" sz="4200" dirty="0">
                <a:latin typeface="Helvetica" pitchFamily="34" charset="0"/>
              </a:rPr>
              <a:t>een feest? </a:t>
            </a:r>
            <a:endParaRPr lang="nl-NL" sz="2000" dirty="0"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0527503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607" y="3910818"/>
            <a:ext cx="3765952" cy="2809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66265" y="1998450"/>
            <a:ext cx="7251294" cy="1335593"/>
          </a:xfrm>
        </p:spPr>
        <p:txBody>
          <a:bodyPr lIns="0" tIns="0" rIns="0" bIns="0" anchor="t" anchorCtr="0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nl-NL" sz="6700" b="1" dirty="0" smtClean="0">
                <a:latin typeface="Helvetica"/>
              </a:rPr>
              <a:t>Stroopwafels</a:t>
            </a:r>
            <a:r>
              <a:rPr lang="nl-NL" sz="6000" b="1" dirty="0" smtClean="0">
                <a:latin typeface="Helvetica"/>
              </a:rPr>
              <a:t/>
            </a:r>
            <a:br>
              <a:rPr lang="nl-NL" sz="6000" b="1" dirty="0" smtClean="0">
                <a:latin typeface="Helvetica"/>
              </a:rPr>
            </a:br>
            <a:r>
              <a:rPr lang="nl-NL" sz="2000" b="1" dirty="0" smtClean="0">
                <a:latin typeface="Helvetica"/>
              </a:rPr>
              <a:t/>
            </a:r>
            <a:br>
              <a:rPr lang="nl-NL" sz="2000" b="1" dirty="0" smtClean="0">
                <a:latin typeface="Helvetica"/>
              </a:rPr>
            </a:br>
            <a:endParaRPr lang="nl-NL" sz="2000" dirty="0">
              <a:latin typeface="Helvetica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1818665" y="3484936"/>
            <a:ext cx="7251294" cy="1335593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5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nl-NL" sz="11400" b="1" dirty="0" smtClean="0">
                <a:latin typeface="Helvetica"/>
              </a:rPr>
              <a:t>         delen</a:t>
            </a:r>
            <a:endParaRPr lang="nl-NL" sz="2000" dirty="0"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4035221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BDB-lesbrief-PP-M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BDB-lesbrief-PP-MB.potx</Template>
  <TotalTime>27</TotalTime>
  <Words>57</Words>
  <Application>Microsoft Office PowerPoint</Application>
  <PresentationFormat>Diavoorstelling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BDB-lesbrief-PP-MB</vt:lpstr>
      <vt:lpstr>PowerPoint-presentatie</vt:lpstr>
      <vt:lpstr>Boodschappenlijst maken  </vt:lpstr>
      <vt:lpstr>Verhaal: een onverwacht feest     </vt:lpstr>
      <vt:lpstr>Stroopwafels  </vt:lpstr>
    </vt:vector>
  </TitlesOfParts>
  <Company>Impulsar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Jochem Oor</dc:creator>
  <cp:lastModifiedBy>Abakker</cp:lastModifiedBy>
  <cp:revision>6</cp:revision>
  <dcterms:created xsi:type="dcterms:W3CDTF">2014-08-26T13:24:52Z</dcterms:created>
  <dcterms:modified xsi:type="dcterms:W3CDTF">2014-08-26T19:03:35Z</dcterms:modified>
</cp:coreProperties>
</file>